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303" r:id="rId13"/>
    <p:sldId id="290" r:id="rId14"/>
    <p:sldId id="291" r:id="rId15"/>
    <p:sldId id="292" r:id="rId16"/>
    <p:sldId id="293" r:id="rId17"/>
    <p:sldId id="298" r:id="rId18"/>
    <p:sldId id="294" r:id="rId19"/>
    <p:sldId id="295" r:id="rId20"/>
    <p:sldId id="297" r:id="rId21"/>
    <p:sldId id="296" r:id="rId22"/>
    <p:sldId id="302" r:id="rId23"/>
    <p:sldId id="277" r:id="rId24"/>
    <p:sldId id="264" r:id="rId25"/>
    <p:sldId id="267" r:id="rId26"/>
    <p:sldId id="266" r:id="rId27"/>
    <p:sldId id="269" r:id="rId28"/>
    <p:sldId id="268" r:id="rId29"/>
    <p:sldId id="275" r:id="rId30"/>
    <p:sldId id="276" r:id="rId31"/>
    <p:sldId id="273" r:id="rId32"/>
    <p:sldId id="257" r:id="rId33"/>
    <p:sldId id="299" r:id="rId34"/>
    <p:sldId id="300" r:id="rId35"/>
    <p:sldId id="30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9377F-84BF-463F-AAF4-FD1C09B05EDE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F0137-D7B9-4632-B762-3C2E4C461A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20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F6589-D925-40CA-B799-B083151E5152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355D5-A436-4D6F-9A84-2A473B54217A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414-9F03-421A-B600-E04FB8AC8651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CC0C-00D6-4079-8450-2097010C8FE7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E8BD-3FB2-4B14-8472-881C8EB783FB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1C97-9C52-479B-98AC-A45DA2EF79B4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8286-DFB6-4381-BD9E-4E50D1CBA939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27E-77C6-47AC-A60C-B4DDA2DC2F54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6CCA7-6A2E-4D00-A2EF-3957EC4267B5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16E3-068E-4AA8-BD02-C9CEE7DEA9B2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7C145-FE15-49B9-A9DA-7DD17FEB3AA6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026E8-3D25-4B77-AE42-57429CA2429A}" type="datetime1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DevLys 010" pitchFamily="2" charset="0"/>
              </a:rPr>
              <a:t>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620000" cy="2286000"/>
          </a:xfrm>
        </p:spPr>
        <p:txBody>
          <a:bodyPr>
            <a:normAutofit fontScale="85000" lnSpcReduction="20000"/>
          </a:bodyPr>
          <a:lstStyle/>
          <a:p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ernkrk</a:t>
            </a:r>
            <a:r>
              <a:rPr lang="en-US" sz="5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lwph</a:t>
            </a:r>
            <a:r>
              <a:rPr lang="en-US" sz="5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5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lrr</a:t>
            </a:r>
            <a:r>
              <a:rPr lang="en-US" sz="5600" b="1" dirty="0" smtClean="0">
                <a:solidFill>
                  <a:schemeClr val="tx1"/>
                </a:solidFill>
                <a:latin typeface="DevLys 010" pitchFamily="2" charset="0"/>
              </a:rPr>
              <a:t>~ </a:t>
            </a:r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iqujh</a:t>
            </a:r>
            <a:r>
              <a:rPr lang="en-US" sz="5600" b="1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5600" b="1" dirty="0" err="1" smtClean="0">
                <a:solidFill>
                  <a:schemeClr val="tx1"/>
                </a:solidFill>
                <a:latin typeface="DevLys 010" pitchFamily="2" charset="0"/>
              </a:rPr>
              <a:t>k.k</a:t>
            </a:r>
            <a:endParaRPr lang="en-US" sz="5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r>
              <a:rPr lang="en-US" sz="7100" b="1" dirty="0" err="1" smtClean="0">
                <a:solidFill>
                  <a:schemeClr val="tx1"/>
                </a:solidFill>
                <a:latin typeface="DevLys 010" pitchFamily="2" charset="0"/>
              </a:rPr>
              <a:t>izf'k</a:t>
            </a:r>
            <a:r>
              <a:rPr lang="en-US" sz="7100" b="1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7100" b="1" dirty="0" err="1" smtClean="0">
                <a:solidFill>
                  <a:schemeClr val="tx1"/>
                </a:solidFill>
                <a:latin typeface="DevLys 010" pitchFamily="2" charset="0"/>
              </a:rPr>
              <a:t>k.k</a:t>
            </a:r>
            <a:endParaRPr lang="en-US" sz="52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r>
              <a:rPr lang="en-US" sz="4400" b="1" dirty="0" smtClean="0">
                <a:solidFill>
                  <a:schemeClr val="tx1"/>
                </a:solidFill>
                <a:latin typeface="DevLys 010" pitchFamily="2" charset="0"/>
              </a:rPr>
              <a:t>2016</a:t>
            </a:r>
            <a:endParaRPr lang="en-US" sz="4400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pic>
        <p:nvPicPr>
          <p:cNvPr id="4" name="Picture 3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934994"/>
            <a:ext cx="2514600" cy="142720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endParaRPr lang="en-US" sz="1100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1994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fu;e&amp;8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1995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fu;e&amp;14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izfro"kZ</a:t>
            </a:r>
            <a:r>
              <a:rPr lang="en-US" dirty="0" smtClean="0">
                <a:latin typeface="DevLys 010" pitchFamily="2" charset="0"/>
              </a:rPr>
              <a:t> 01 </a:t>
            </a:r>
            <a:r>
              <a:rPr lang="en-US" dirty="0" err="1" smtClean="0">
                <a:latin typeface="DevLys 010" pitchFamily="2" charset="0"/>
              </a:rPr>
              <a:t>tuojh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Lrjh</a:t>
            </a:r>
            <a:r>
              <a:rPr lang="en-US" b="1" dirty="0" smtClean="0">
                <a:latin typeface="DevLys 010" pitchFamily="2" charset="0"/>
              </a:rPr>
              <a:t>; ,</a:t>
            </a:r>
            <a:r>
              <a:rPr lang="en-US" b="1" dirty="0" err="1" smtClean="0">
                <a:latin typeface="DevLys 010" pitchFamily="2" charset="0"/>
              </a:rPr>
              <a:t>tsUlh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os.Mj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 smtClean="0">
                <a:latin typeface="DevLys 010" pitchFamily="2" charset="0"/>
              </a:rPr>
              <a:t>jkT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e/;</a:t>
            </a:r>
            <a:r>
              <a:rPr lang="en-US" sz="2400" dirty="0" err="1" smtClean="0">
                <a:latin typeface="DevLys 010" pitchFamily="2" charset="0"/>
              </a:rPr>
              <a:t>izns'k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LVsV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bysDVªkWfuDl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fodkl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fuxe</a:t>
            </a:r>
            <a:r>
              <a:rPr lang="en-US" sz="2400" dirty="0" smtClean="0">
                <a:latin typeface="DevLys 010" pitchFamily="2" charset="0"/>
              </a:rPr>
              <a:t> 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MPSEDC</a:t>
            </a:r>
            <a:r>
              <a:rPr lang="en-US" sz="2400" dirty="0" smtClean="0">
                <a:latin typeface="DevLys 010" pitchFamily="2" charset="0"/>
              </a:rPr>
              <a:t>½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QksVks;qDr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rS;kj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</a:t>
            </a:r>
            <a:r>
              <a:rPr lang="en-US" sz="2400" dirty="0" smtClean="0">
                <a:latin typeface="DevLys 010" pitchFamily="2" charset="0"/>
              </a:rPr>
              <a:t>, </a:t>
            </a:r>
            <a:r>
              <a:rPr lang="en-US" sz="2400" dirty="0" err="1" smtClean="0">
                <a:latin typeface="DevLys 010" pitchFamily="2" charset="0"/>
              </a:rPr>
              <a:t>jkT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LRkjh</a:t>
            </a:r>
            <a:r>
              <a:rPr lang="en-US" sz="2400" dirty="0" smtClean="0">
                <a:latin typeface="DevLys 010" pitchFamily="2" charset="0"/>
              </a:rPr>
              <a:t>; ,</a:t>
            </a:r>
            <a:r>
              <a:rPr lang="en-US" sz="2400" dirty="0" err="1" smtClean="0">
                <a:latin typeface="DevLys 010" pitchFamily="2" charset="0"/>
              </a:rPr>
              <a:t>tsUlh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MPSEDC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izR;sd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</a:t>
            </a:r>
            <a:r>
              <a:rPr lang="en-US" sz="2400" dirty="0" smtClean="0">
                <a:latin typeface="DevLys 010" pitchFamily="2" charset="0"/>
              </a:rPr>
              <a:t>, ,d </a:t>
            </a:r>
            <a:r>
              <a:rPr lang="en-US" sz="2400" dirty="0" err="1" smtClean="0">
                <a:latin typeface="DevLys 010" pitchFamily="2" charset="0"/>
              </a:rPr>
              <a:t>os.Mj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Lrj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os.Mj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,d </a:t>
            </a:r>
            <a:r>
              <a:rPr lang="en-US" sz="2400" dirty="0" err="1" smtClean="0">
                <a:latin typeface="DevLys 010" pitchFamily="2" charset="0"/>
              </a:rPr>
              <a:t>iw.kZdkfyd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MkVk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UVªh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vkWijsVj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fu;qDRk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MkVk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UVªh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vkWijsVj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fuEufyf</a:t>
            </a:r>
            <a:r>
              <a:rPr lang="en-US" sz="2400" dirty="0" smtClean="0">
                <a:latin typeface="DevLys 010" pitchFamily="2" charset="0"/>
              </a:rPr>
              <a:t>[</a:t>
            </a:r>
            <a:r>
              <a:rPr lang="en-US" sz="2400" dirty="0" err="1" smtClean="0">
                <a:latin typeface="DevLys 010" pitchFamily="2" charset="0"/>
              </a:rPr>
              <a:t>kr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gkMZos;j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os.Mj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miyC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djk;s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 %&amp;</a:t>
            </a:r>
          </a:p>
          <a:p>
            <a:pPr algn="just">
              <a:buNone/>
            </a:pPr>
            <a:r>
              <a:rPr lang="en-US" sz="2400" dirty="0" smtClean="0">
                <a:latin typeface="DevLys 010" pitchFamily="2" charset="0"/>
              </a:rPr>
              <a:t>	1-	</a:t>
            </a:r>
            <a:r>
              <a:rPr lang="en-US" sz="2400" dirty="0" err="1" smtClean="0">
                <a:latin typeface="DevLys 010" pitchFamily="2" charset="0"/>
              </a:rPr>
              <a:t>dEI;wVj</a:t>
            </a:r>
            <a:r>
              <a:rPr lang="en-US" sz="2400" dirty="0" smtClean="0">
                <a:latin typeface="DevLys 010" pitchFamily="2" charset="0"/>
              </a:rPr>
              <a:t> 		 &amp; 1 </a:t>
            </a:r>
            <a:r>
              <a:rPr lang="en-US" sz="2400" dirty="0" err="1" smtClean="0">
                <a:latin typeface="DevLys 010" pitchFamily="2" charset="0"/>
              </a:rPr>
              <a:t>ux</a:t>
            </a:r>
            <a:endParaRPr lang="en-US" sz="2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400" dirty="0" smtClean="0">
                <a:latin typeface="DevLys 010" pitchFamily="2" charset="0"/>
              </a:rPr>
              <a:t>	2-	</a:t>
            </a:r>
            <a:r>
              <a:rPr lang="en-US" sz="2400" dirty="0" err="1" smtClean="0">
                <a:latin typeface="DevLys 010" pitchFamily="2" charset="0"/>
              </a:rPr>
              <a:t>yst+j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fizUVj</a:t>
            </a:r>
            <a:r>
              <a:rPr lang="en-US" sz="2400" dirty="0" smtClean="0">
                <a:latin typeface="DevLys 010" pitchFamily="2" charset="0"/>
              </a:rPr>
              <a:t>	 &amp; 1 </a:t>
            </a:r>
            <a:r>
              <a:rPr lang="en-US" sz="2400" dirty="0" err="1" smtClean="0">
                <a:latin typeface="DevLys 010" pitchFamily="2" charset="0"/>
              </a:rPr>
              <a:t>ux</a:t>
            </a:r>
            <a:endParaRPr lang="en-US" sz="2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400" dirty="0" smtClean="0">
                <a:latin typeface="DevLys 010" pitchFamily="2" charset="0"/>
              </a:rPr>
              <a:t>	3-	</a:t>
            </a:r>
            <a:r>
              <a:rPr lang="en-US" sz="2400" dirty="0" err="1" smtClean="0">
                <a:latin typeface="DevLys 010" pitchFamily="2" charset="0"/>
              </a:rPr>
              <a:t>ck;ksesfVªd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fMokbZl</a:t>
            </a:r>
            <a:r>
              <a:rPr lang="en-US" sz="2400" dirty="0" smtClean="0">
                <a:latin typeface="DevLys 010" pitchFamily="2" charset="0"/>
              </a:rPr>
              <a:t> &amp; 1 </a:t>
            </a:r>
            <a:r>
              <a:rPr lang="en-US" sz="2400" dirty="0" err="1" smtClean="0">
                <a:latin typeface="DevLys 010" pitchFamily="2" charset="0"/>
              </a:rPr>
              <a:t>ux</a:t>
            </a:r>
            <a:endParaRPr lang="en-US" sz="2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400" dirty="0" smtClean="0">
                <a:latin typeface="DevLys 010" pitchFamily="2" charset="0"/>
              </a:rPr>
              <a:t>	4-	</a:t>
            </a:r>
            <a:r>
              <a:rPr lang="en-US" sz="2400" dirty="0" err="1" smtClean="0">
                <a:latin typeface="DevLys 010" pitchFamily="2" charset="0"/>
              </a:rPr>
              <a:t>ckjdksM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Ldsuj</a:t>
            </a:r>
            <a:r>
              <a:rPr lang="en-US" sz="2400" dirty="0" smtClean="0">
                <a:latin typeface="DevLys 010" pitchFamily="2" charset="0"/>
              </a:rPr>
              <a:t>	 &amp; 1 </a:t>
            </a:r>
            <a:r>
              <a:rPr lang="en-US" sz="2400" dirty="0" err="1" smtClean="0">
                <a:latin typeface="DevLys 010" pitchFamily="2" charset="0"/>
              </a:rPr>
              <a:t>ux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os.Mj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dk;kZy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vko';d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LFkku</a:t>
            </a:r>
            <a:r>
              <a:rPr lang="en-US" sz="2400" dirty="0" smtClean="0">
                <a:latin typeface="DevLys 010" pitchFamily="2" charset="0"/>
              </a:rPr>
              <a:t> e; </a:t>
            </a:r>
            <a:r>
              <a:rPr lang="en-US" sz="2400" dirty="0" err="1" smtClean="0">
                <a:latin typeface="DevLys 010" pitchFamily="2" charset="0"/>
              </a:rPr>
              <a:t>fctyh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miyC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djk;k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tk;s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rgr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01-01-2014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¼uxjh;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iapk;r½-</a:t>
            </a:r>
          </a:p>
          <a:p>
            <a:pPr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01-01-2015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¼uxjh;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iapk;r½-</a:t>
            </a:r>
          </a:p>
          <a:p>
            <a:pPr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ftu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2014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2015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muesa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foghu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¼Hkkjr fuokZpu½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ukekoyh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01-01-2016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dh 2 </a:t>
            </a:r>
            <a:r>
              <a:rPr lang="en-US" dirty="0" err="1" smtClean="0">
                <a:latin typeface="DevLys 010" pitchFamily="2" charset="0"/>
              </a:rPr>
              <a:t>izfr;k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fu'kqYd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1100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fu'kqYd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sz="5300" b="1" dirty="0" smtClean="0">
                <a:latin typeface="DevLys 010" pitchFamily="2" charset="0"/>
              </a:rPr>
              <a:t/>
            </a:r>
            <a:br>
              <a:rPr lang="en-US" sz="53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os.Mj</a:t>
            </a:r>
            <a:r>
              <a:rPr lang="en-US" sz="4900" b="1" dirty="0" smtClean="0">
                <a:latin typeface="DevLys 010" pitchFamily="2" charset="0"/>
              </a:rPr>
              <a:t> }</a:t>
            </a:r>
            <a:r>
              <a:rPr lang="en-US" sz="4900" b="1" dirty="0" err="1" smtClean="0">
                <a:latin typeface="DevLys 010" pitchFamily="2" charset="0"/>
              </a:rPr>
              <a:t>kjk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iznku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fd;s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tkus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okys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nLrkost</a:t>
            </a:r>
            <a:r>
              <a:rPr lang="en-US" sz="4000" b="1" dirty="0" smtClean="0">
                <a:latin typeface="DevLys 010" pitchFamily="2" charset="0"/>
              </a:rPr>
              <a:t>+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4437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DevLys 010" pitchFamily="2" charset="0"/>
              </a:rPr>
              <a:t>1-		</a:t>
            </a:r>
            <a:r>
              <a:rPr lang="en-US" sz="4000" dirty="0" err="1" smtClean="0">
                <a:latin typeface="DevLys 010" pitchFamily="2" charset="0"/>
              </a:rPr>
              <a:t>lesfdr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ifjo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kZu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4000" dirty="0" smtClean="0">
                <a:latin typeface="DevLys 010" pitchFamily="2" charset="0"/>
              </a:rPr>
              <a:t>2-		</a:t>
            </a:r>
            <a:r>
              <a:rPr lang="en-US" sz="4000" dirty="0" err="1" smtClean="0">
                <a:latin typeface="DevLys 010" pitchFamily="2" charset="0"/>
              </a:rPr>
              <a:t>vuqiwjd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lwfp;k</a:t>
            </a:r>
            <a:r>
              <a:rPr lang="en-US" sz="4000" dirty="0" smtClean="0">
                <a:latin typeface="DevLys 010" pitchFamily="2" charset="0"/>
              </a:rPr>
              <a:t>¡-</a:t>
            </a:r>
          </a:p>
          <a:p>
            <a:pPr algn="just">
              <a:buNone/>
            </a:pPr>
            <a:r>
              <a:rPr lang="en-US" sz="4000" dirty="0" smtClean="0">
                <a:latin typeface="DevLys 010" pitchFamily="2" charset="0"/>
              </a:rPr>
              <a:t>3-		</a:t>
            </a:r>
            <a:r>
              <a:rPr lang="en-US" sz="4000" dirty="0" err="1" smtClean="0">
                <a:latin typeface="DevLys 010" pitchFamily="2" charset="0"/>
              </a:rPr>
              <a:t>tk¡p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4000" dirty="0" smtClean="0">
                <a:latin typeface="DevLys 010" pitchFamily="2" charset="0"/>
              </a:rPr>
              <a:t>4-		</a:t>
            </a:r>
            <a:r>
              <a:rPr lang="en-US" sz="4000" dirty="0" err="1" smtClean="0">
                <a:latin typeface="DevLys 010" pitchFamily="2" charset="0"/>
              </a:rPr>
              <a:t>MqfIydsV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ernkrkvksa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lwph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lesfdr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ifjo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953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lesfdr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mYys</a:t>
            </a:r>
            <a:r>
              <a:rPr lang="en-US" dirty="0" smtClean="0">
                <a:latin typeface="DevLys 010" pitchFamily="2" charset="0"/>
              </a:rPr>
              <a:t>[k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ukekoyh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ysfdu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v|ru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lfEefyr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f'k¶V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pic>
        <p:nvPicPr>
          <p:cNvPr id="1027" name="Picture 3" descr="C:\Users\lenovo\Desktop\Trainning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200"/>
            <a:ext cx="3886200" cy="45720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vuqiwjd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4419600" cy="4572000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v|ru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QksVks;qDr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lwph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vafre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izdk'ku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Ik'pkr</a:t>
            </a:r>
            <a:r>
              <a:rPr lang="en-US" sz="2600" dirty="0" smtClean="0">
                <a:latin typeface="DevLys 010" pitchFamily="2" charset="0"/>
              </a:rPr>
              <a:t>~ </a:t>
            </a:r>
            <a:r>
              <a:rPr lang="en-US" sz="2600" dirty="0" err="1" smtClean="0">
                <a:latin typeface="DevLys 010" pitchFamily="2" charset="0"/>
              </a:rPr>
              <a:t>fo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kkulHkk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ukekoyh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le;&amp;le;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gq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iqujh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lEcaf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leLr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vuqiwjd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lwfp;k</a:t>
            </a:r>
            <a:r>
              <a:rPr lang="en-US" sz="2600" dirty="0" smtClean="0">
                <a:latin typeface="DevLys 010" pitchFamily="2" charset="0"/>
              </a:rPr>
              <a:t>¡- </a:t>
            </a:r>
            <a:r>
              <a:rPr lang="en-US" sz="2600" dirty="0" err="1" smtClean="0">
                <a:latin typeface="DevLys 010" pitchFamily="2" charset="0"/>
              </a:rPr>
              <a:t>vuqiwjd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lwph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ifjo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kZu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la'kks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fujlu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ernkrkvksa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gksxh</a:t>
            </a:r>
            <a:r>
              <a:rPr lang="en-US" sz="2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ifjof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kZr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ernkrkvksa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tkudkjh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lesfdr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ifjo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kZu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lwph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miyC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jgsxh</a:t>
            </a:r>
            <a:r>
              <a:rPr lang="en-US" sz="2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la'kksf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vkSj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fujflr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lEca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dk;Zokgh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vuqiwjd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lwfp;ksa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tk;sxh</a:t>
            </a:r>
            <a:r>
              <a:rPr lang="en-US" sz="2600" dirty="0" smtClean="0">
                <a:latin typeface="DevLys 010" pitchFamily="2" charset="0"/>
              </a:rPr>
              <a:t>-</a:t>
            </a:r>
          </a:p>
        </p:txBody>
      </p:sp>
      <p:pic>
        <p:nvPicPr>
          <p:cNvPr id="5" name="Picture 4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371600"/>
            <a:ext cx="3992078" cy="51816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3600" b="1" dirty="0" smtClean="0">
                <a:latin typeface="DevLys 010" pitchFamily="2" charset="0"/>
              </a:rPr>
              <a:t>¼tk¡p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izk:Ik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iznk</a:t>
            </a:r>
            <a:r>
              <a:rPr lang="en-US" sz="3600" b="1" dirty="0" smtClean="0">
                <a:latin typeface="DevLys 010" pitchFamily="2" charset="0"/>
              </a:rPr>
              <a:t>; dh tk;sxh½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4724400" cy="4572000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 smtClean="0">
                <a:latin typeface="DevLys 010" pitchFamily="2" charset="0"/>
              </a:rPr>
              <a:t>,</a:t>
            </a:r>
            <a:r>
              <a:rPr lang="en-US" sz="2400" dirty="0" err="1" smtClean="0">
                <a:latin typeface="DevLys 010" pitchFamily="2" charset="0"/>
              </a:rPr>
              <a:t>sls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ftuds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</a:t>
            </a:r>
            <a:r>
              <a:rPr lang="en-US" sz="2400" dirty="0" smtClean="0">
                <a:latin typeface="DevLys 010" pitchFamily="2" charset="0"/>
              </a:rPr>
              <a:t>;@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v|ru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QksVks;qDr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kkfey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ysfdu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kkulHkk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ukekoyh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kkfey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ugha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2400" dirty="0" err="1" smtClean="0">
                <a:latin typeface="DevLys 010" pitchFamily="2" charset="0"/>
              </a:rPr>
              <a:t>tk¡p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kkfey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lEca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xgu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LFkkuh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tk¡p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tk;sxh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tk¡p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;</a:t>
            </a:r>
            <a:r>
              <a:rPr lang="en-US" sz="2400" dirty="0" err="1" smtClean="0">
                <a:latin typeface="DevLys 010" pitchFamily="2" charset="0"/>
              </a:rPr>
              <a:t>qfDr;qDr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dk;Zokgh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tk;sxh</a:t>
            </a:r>
            <a:r>
              <a:rPr lang="en-US" sz="24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2400" dirty="0" err="1" smtClean="0">
                <a:latin typeface="DevLys 010" pitchFamily="2" charset="0"/>
              </a:rPr>
              <a:t>nkos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vkifRRk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izkIr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djrs</a:t>
            </a:r>
            <a:r>
              <a:rPr lang="en-US" sz="2400" dirty="0" smtClean="0">
                <a:latin typeface="DevLys 010" pitchFamily="2" charset="0"/>
              </a:rPr>
              <a:t> le; </a:t>
            </a:r>
            <a:r>
              <a:rPr lang="en-US" sz="2400" dirty="0" err="1" smtClean="0">
                <a:latin typeface="DevLys 010" pitchFamily="2" charset="0"/>
              </a:rPr>
              <a:t>izk:Ik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lkFk&amp;lkFk</a:t>
            </a:r>
            <a:r>
              <a:rPr lang="en-US" sz="2400" dirty="0" smtClean="0">
                <a:latin typeface="DevLys 010" pitchFamily="2" charset="0"/>
              </a:rPr>
              <a:t> ;g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Hkh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izdkf'kr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tk;sxh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rkfd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lEca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nkos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vkifRr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izLrqr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djus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lEiw.kZ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volj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miyC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gks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lds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2600" dirty="0" smtClean="0">
              <a:latin typeface="DevLys 010" pitchFamily="2" charset="0"/>
            </a:endParaRPr>
          </a:p>
        </p:txBody>
      </p:sp>
      <p:pic>
        <p:nvPicPr>
          <p:cNvPr id="2050" name="Picture 2" descr="C:\Users\lenovo\Desktop\Trainning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600200"/>
            <a:ext cx="3657600" cy="50292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MqfIydsV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ernkrkvksa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2700" b="1" dirty="0" smtClean="0">
                <a:latin typeface="DevLys 010" pitchFamily="2" charset="0"/>
              </a:rPr>
              <a:t>¼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latin typeface="DevLys 010" pitchFamily="2" charset="0"/>
              </a:rPr>
              <a:t>MqfIydsV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ernkrkvksa</a:t>
            </a:r>
            <a:r>
              <a:rPr lang="en-US" sz="2400" b="1" dirty="0" smtClean="0">
                <a:latin typeface="DevLys 010" pitchFamily="2" charset="0"/>
              </a:rPr>
              <a:t> dh </a:t>
            </a:r>
            <a:r>
              <a:rPr lang="en-US" sz="2400" b="1" dirty="0" err="1" smtClean="0">
                <a:latin typeface="DevLys 010" pitchFamily="2" charset="0"/>
              </a:rPr>
              <a:t>lwph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Hkh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izk:Ik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ernkrk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lwph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lkFk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iznk</a:t>
            </a:r>
            <a:r>
              <a:rPr lang="en-US" sz="2400" b="1" dirty="0" smtClean="0">
                <a:latin typeface="DevLys 010" pitchFamily="2" charset="0"/>
              </a:rPr>
              <a:t>; dh </a:t>
            </a:r>
            <a:r>
              <a:rPr lang="en-US" sz="2400" b="1" dirty="0" err="1" smtClean="0">
                <a:latin typeface="DevLys 010" pitchFamily="2" charset="0"/>
              </a:rPr>
              <a:t>tk;sxh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700" b="1" dirty="0" smtClean="0">
                <a:latin typeface="DevLys 010" pitchFamily="2" charset="0"/>
              </a:rPr>
              <a:t>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971800"/>
            <a:ext cx="4114800" cy="3657600"/>
          </a:xfrm>
        </p:spPr>
        <p:txBody>
          <a:bodyPr>
            <a:noAutofit/>
          </a:bodyPr>
          <a:lstStyle/>
          <a:p>
            <a:pPr lvl="0" algn="just">
              <a:buNone/>
            </a:pPr>
            <a:r>
              <a:rPr lang="en-US" sz="2000" dirty="0" smtClean="0">
                <a:latin typeface="DevLys 010" pitchFamily="2" charset="0"/>
              </a:rPr>
              <a:t>1-	</a:t>
            </a:r>
            <a:r>
              <a:rPr lang="en-US" sz="2400" dirty="0" err="1" smtClean="0">
                <a:latin typeface="DevLys 010" pitchFamily="2" charset="0"/>
              </a:rPr>
              <a:t>MqfIydsV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ftuds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</a:t>
            </a:r>
            <a:r>
              <a:rPr lang="en-US" sz="2400" dirty="0" smtClean="0">
                <a:latin typeface="DevLys 010" pitchFamily="2" charset="0"/>
              </a:rPr>
              <a:t> ,d </a:t>
            </a:r>
            <a:r>
              <a:rPr lang="en-US" sz="2400" dirty="0" err="1" smtClean="0">
                <a:latin typeface="DevLys 010" pitchFamily="2" charset="0"/>
              </a:rPr>
              <a:t>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2 ;k 2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LFkkuksa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ntZ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r>
              <a:rPr lang="en-US" sz="2400" dirty="0" smtClean="0">
                <a:latin typeface="DevLys 010" pitchFamily="2" charset="0"/>
              </a:rPr>
              <a:t>2-	</a:t>
            </a:r>
            <a:r>
              <a:rPr lang="en-US" sz="2400" dirty="0" err="1" smtClean="0">
                <a:latin typeface="DevLys 010" pitchFamily="2" charset="0"/>
              </a:rPr>
              <a:t>MqfIydsV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ftuds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2 ;k 2 </a:t>
            </a:r>
            <a:r>
              <a:rPr lang="en-US" sz="2400" dirty="0" err="1" smtClean="0">
                <a:latin typeface="DevLys 010" pitchFamily="2" charset="0"/>
              </a:rPr>
              <a:t>ls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ntZ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r>
              <a:rPr lang="en-US" sz="2400" dirty="0" smtClean="0">
                <a:latin typeface="DevLys 010" pitchFamily="2" charset="0"/>
              </a:rPr>
              <a:t>3-	</a:t>
            </a:r>
            <a:r>
              <a:rPr lang="en-US" sz="2400" dirty="0" err="1" smtClean="0">
                <a:latin typeface="DevLys 010" pitchFamily="2" charset="0"/>
              </a:rPr>
              <a:t>MqfIydsV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ftuds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uke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</a:t>
            </a:r>
            <a:r>
              <a:rPr lang="en-US" sz="2400" dirty="0" smtClean="0">
                <a:latin typeface="DevLys 010" pitchFamily="2" charset="0"/>
              </a:rPr>
              <a:t>;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iapk;r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nksuksa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ernkrk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lwph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ntZ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</a:t>
            </a:r>
            <a:r>
              <a:rPr lang="en-US" sz="24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16002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ernkrkvksa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tkudkjh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2 ;k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LFkkuksa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ntZ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 ;g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3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Hkkxksa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gksxh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2971800"/>
            <a:ext cx="4343400" cy="373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MqfIydsV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ernkrkvksa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,d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fodkl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k.M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2 ;k 2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LFkkuksa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ntZ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MqfIydsV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ernkrkvksa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2 ;k 2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fodkl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k.Mksa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ntZ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MqfIydsV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ernkrkvksa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uke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lwph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ntZ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57169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 smtClean="0">
                <a:latin typeface="DevLys 010" pitchFamily="2" charset="0"/>
              </a:rPr>
              <a:t>uxjh</a:t>
            </a:r>
            <a:r>
              <a:rPr lang="en-US" sz="2000" b="1" u="sng" dirty="0" smtClean="0">
                <a:latin typeface="DevLys 010" pitchFamily="2" charset="0"/>
              </a:rPr>
              <a:t>; </a:t>
            </a:r>
            <a:r>
              <a:rPr lang="en-US" sz="2000" b="1" u="sng" dirty="0" err="1" smtClean="0">
                <a:latin typeface="DevLys 010" pitchFamily="2" charset="0"/>
              </a:rPr>
              <a:t>fudk</a:t>
            </a:r>
            <a:r>
              <a:rPr lang="en-US" sz="2000" b="1" u="sng" dirty="0" smtClean="0">
                <a:latin typeface="DevLys 010" pitchFamily="2" charset="0"/>
              </a:rPr>
              <a:t>; </a:t>
            </a:r>
            <a:r>
              <a:rPr lang="en-US" sz="2000" b="1" u="sng" dirty="0" err="1" smtClean="0">
                <a:latin typeface="DevLys 010" pitchFamily="2" charset="0"/>
              </a:rPr>
              <a:t>ds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fy</a:t>
            </a:r>
            <a:r>
              <a:rPr lang="en-US" sz="2000" b="1" u="sng" dirty="0" smtClean="0">
                <a:latin typeface="DevLys 010" pitchFamily="2" charset="0"/>
              </a:rPr>
              <a:t>, </a:t>
            </a:r>
            <a:endParaRPr lang="en-US" sz="2000" b="1" u="sng" dirty="0">
              <a:latin typeface="DevLys 01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25908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 smtClean="0">
                <a:latin typeface="DevLys 010" pitchFamily="2" charset="0"/>
              </a:rPr>
              <a:t>iapk;r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ds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fy</a:t>
            </a:r>
            <a:r>
              <a:rPr lang="en-US" sz="2000" b="1" u="sng" dirty="0" smtClean="0">
                <a:latin typeface="DevLys 010" pitchFamily="2" charset="0"/>
              </a:rPr>
              <a:t>, </a:t>
            </a:r>
            <a:endParaRPr lang="en-US" sz="2000" b="1" u="sng" dirty="0">
              <a:latin typeface="DevLys 010" pitchFamily="2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jftLVªhdj.k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lesfdr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ifjo</a:t>
            </a:r>
            <a:r>
              <a:rPr lang="en-US" sz="3000" b="1" dirty="0" smtClean="0">
                <a:latin typeface="DevLys 010" pitchFamily="2" charset="0"/>
              </a:rPr>
              <a:t>/</a:t>
            </a:r>
            <a:r>
              <a:rPr lang="en-US" sz="3000" b="1" dirty="0" err="1" smtClean="0">
                <a:latin typeface="DevLys 010" pitchFamily="2" charset="0"/>
              </a:rPr>
              <a:t>kZu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lwph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lfEefyr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uxjh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fudk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vFkok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xzke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iapk;r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lEcaf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okMksZa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f'k¶V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fo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kkulHkk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fuokZpd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ukekoyh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muds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lkeus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ekfdZax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os.Mj</a:t>
            </a:r>
            <a:r>
              <a:rPr lang="en-US" sz="3000" dirty="0" smtClean="0">
                <a:latin typeface="DevLys 010" pitchFamily="2" charset="0"/>
              </a:rPr>
              <a:t>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f'kf¶Vax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dk;Zokgh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djk;sxk</a:t>
            </a:r>
            <a:r>
              <a:rPr lang="en-US" sz="30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vuqiwjd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lwfp;ksa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foyksiu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la'kks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ku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dk;Zokgh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mi;qZDrkuqlkj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tk;sxh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v|ru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QksVks;qDRk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lwph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rFkk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fo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kkulHkk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fuokZpd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ukekoyh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fnukad</a:t>
            </a:r>
            <a:r>
              <a:rPr lang="en-US" sz="3000" dirty="0" smtClean="0">
                <a:latin typeface="DevLys 010" pitchFamily="2" charset="0"/>
              </a:rPr>
              <a:t> 01-01-2016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vuqiwjd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lwph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vuqlkj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ernkrkvksa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lacaf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uxjh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fudk</a:t>
            </a:r>
            <a:r>
              <a:rPr lang="en-US" sz="3000" dirty="0" smtClean="0">
                <a:latin typeface="DevLys 010" pitchFamily="2" charset="0"/>
              </a:rPr>
              <a:t>;@</a:t>
            </a:r>
            <a:r>
              <a:rPr lang="en-US" sz="3000" dirty="0" err="1" smtClean="0">
                <a:latin typeface="DevLys 010" pitchFamily="2" charset="0"/>
              </a:rPr>
              <a:t>xzke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iapk;r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okMZokj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f'k¶V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dhdj.k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djrs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gq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uxjh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fudk</a:t>
            </a:r>
            <a:r>
              <a:rPr lang="en-US" sz="3000" dirty="0" smtClean="0">
                <a:latin typeface="DevLys 010" pitchFamily="2" charset="0"/>
              </a:rPr>
              <a:t>;@</a:t>
            </a:r>
            <a:r>
              <a:rPr lang="en-US" sz="3000" dirty="0" err="1" smtClean="0">
                <a:latin typeface="DevLys 010" pitchFamily="2" charset="0"/>
              </a:rPr>
              <a:t>xzke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iapk;r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izk:i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ernkrk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lwph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izdkf'kr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tk;sxh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dh la[;k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la[;k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1000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xzkeh.k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600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LFkkiuk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,d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</a:t>
            </a:r>
            <a:r>
              <a:rPr lang="en-US" dirty="0" smtClean="0">
                <a:latin typeface="DevLys 010" pitchFamily="2" charset="0"/>
              </a:rPr>
              <a:t>)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dh la[;k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HkkSxksfyd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n`f"Vxr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qfDr;qDrdj.k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lrr</a:t>
            </a:r>
            <a:r>
              <a:rPr lang="en-US" sz="3600" b="1" dirty="0" smtClean="0">
                <a:latin typeface="DevLys 010" pitchFamily="2" charset="0"/>
              </a:rPr>
              <a:t>~ </a:t>
            </a:r>
            <a:r>
              <a:rPr lang="en-US" sz="3600" b="1" dirty="0" err="1" smtClean="0">
                <a:latin typeface="DevLys 010" pitchFamily="2" charset="0"/>
              </a:rPr>
              <a:t>iqujh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&amp; </a:t>
            </a:r>
            <a:r>
              <a:rPr lang="en-US" sz="3600" b="1" dirty="0" err="1" smtClean="0">
                <a:latin typeface="DevLys 010" pitchFamily="2" charset="0"/>
              </a:rPr>
              <a:t>izfØ;k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3600" b="1" dirty="0" err="1" smtClean="0">
                <a:latin typeface="DevLys 010" pitchFamily="2" charset="0"/>
              </a:rPr>
              <a:t>izk:Ik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eqnz.k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4191000" cy="3657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sz="2400" dirty="0" smtClean="0">
                <a:latin typeface="DevLys 010" pitchFamily="2" charset="0"/>
              </a:rPr>
              <a:t>1-	</a:t>
            </a:r>
            <a:r>
              <a:rPr lang="en-US" sz="2800" dirty="0" err="1" smtClean="0">
                <a:latin typeface="DevLys 010" pitchFamily="2" charset="0"/>
              </a:rPr>
              <a:t>jftLVªhdj.k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;-</a:t>
            </a:r>
          </a:p>
          <a:p>
            <a:pPr lvl="0" algn="just">
              <a:buNone/>
            </a:pPr>
            <a:r>
              <a:rPr lang="en-US" sz="2800" dirty="0" smtClean="0">
                <a:latin typeface="DevLys 010" pitchFamily="2" charset="0"/>
              </a:rPr>
              <a:t>2-	</a:t>
            </a:r>
            <a:r>
              <a:rPr lang="en-US" sz="2800" dirty="0" err="1" smtClean="0">
                <a:latin typeface="DevLys 010" pitchFamily="2" charset="0"/>
              </a:rPr>
              <a:t>uxj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dk;kZy</a:t>
            </a:r>
            <a:r>
              <a:rPr lang="en-US" sz="2800" dirty="0" smtClean="0">
                <a:latin typeface="DevLys 010" pitchFamily="2" charset="0"/>
              </a:rPr>
              <a:t>;-</a:t>
            </a:r>
          </a:p>
          <a:p>
            <a:pPr lvl="0" algn="just">
              <a:buNone/>
            </a:pPr>
            <a:r>
              <a:rPr lang="en-US" sz="2800" dirty="0" smtClean="0">
                <a:latin typeface="DevLys 010" pitchFamily="2" charset="0"/>
              </a:rPr>
              <a:t>3-	</a:t>
            </a:r>
            <a:r>
              <a:rPr lang="en-US" sz="2800" dirty="0" err="1" smtClean="0">
                <a:latin typeface="DevLys 010" pitchFamily="2" charset="0"/>
              </a:rPr>
              <a:t>okMZ</a:t>
            </a:r>
            <a:r>
              <a:rPr lang="en-US" sz="2800" dirty="0" smtClean="0">
                <a:latin typeface="DevLys 010" pitchFamily="2" charset="0"/>
              </a:rPr>
              <a:t> ;k </a:t>
            </a:r>
            <a:r>
              <a:rPr lang="en-US" sz="2800" dirty="0" err="1" smtClean="0">
                <a:latin typeface="DevLys 010" pitchFamily="2" charset="0"/>
              </a:rPr>
              <a:t>mlds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fdlh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sls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tSlk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iz;kstu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fofufnZ"V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752600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600" b="1" dirty="0" err="1" smtClean="0">
                <a:latin typeface="DevLys 010" pitchFamily="2" charset="0"/>
              </a:rPr>
              <a:t>izk:Ik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ernkrk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lwph</a:t>
            </a:r>
            <a:r>
              <a:rPr lang="en-US" sz="2600" b="1" dirty="0" smtClean="0">
                <a:latin typeface="DevLys 010" pitchFamily="2" charset="0"/>
              </a:rPr>
              <a:t> 3 </a:t>
            </a:r>
            <a:r>
              <a:rPr lang="en-US" sz="2600" b="1" dirty="0" err="1" smtClean="0">
                <a:latin typeface="DevLys 010" pitchFamily="2" charset="0"/>
              </a:rPr>
              <a:t>izfr;ksa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esa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fizUV</a:t>
            </a:r>
            <a:r>
              <a:rPr lang="en-US" sz="2600" b="1" dirty="0" smtClean="0">
                <a:latin typeface="DevLys 010" pitchFamily="2" charset="0"/>
              </a:rPr>
              <a:t> dh </a:t>
            </a:r>
            <a:r>
              <a:rPr lang="en-US" sz="2600" b="1" dirty="0" err="1" smtClean="0">
                <a:latin typeface="DevLys 010" pitchFamily="2" charset="0"/>
              </a:rPr>
              <a:t>tk;sxh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vkSj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mUgsa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fuEufyf</a:t>
            </a:r>
            <a:r>
              <a:rPr lang="en-US" sz="2600" b="1" dirty="0" smtClean="0">
                <a:latin typeface="DevLys 010" pitchFamily="2" charset="0"/>
              </a:rPr>
              <a:t>[</a:t>
            </a:r>
            <a:r>
              <a:rPr lang="en-US" sz="2600" b="1" dirty="0" err="1" smtClean="0">
                <a:latin typeface="DevLys 010" pitchFamily="2" charset="0"/>
              </a:rPr>
              <a:t>kr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LFkkuksa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ij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fujh</a:t>
            </a:r>
            <a:r>
              <a:rPr lang="en-US" sz="2600" b="1" dirty="0" smtClean="0">
                <a:latin typeface="DevLys 010" pitchFamily="2" charset="0"/>
              </a:rPr>
              <a:t>{</a:t>
            </a:r>
            <a:r>
              <a:rPr lang="en-US" sz="2600" b="1" dirty="0" err="1" smtClean="0">
                <a:latin typeface="DevLys 010" pitchFamily="2" charset="0"/>
              </a:rPr>
              <a:t>k.k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gsrq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miyC</a:t>
            </a:r>
            <a:r>
              <a:rPr lang="en-US" sz="2600" b="1" dirty="0" smtClean="0">
                <a:latin typeface="DevLys 010" pitchFamily="2" charset="0"/>
              </a:rPr>
              <a:t>/k </a:t>
            </a:r>
            <a:r>
              <a:rPr lang="en-US" sz="2600" b="1" dirty="0" err="1" smtClean="0">
                <a:latin typeface="DevLys 010" pitchFamily="2" charset="0"/>
              </a:rPr>
              <a:t>djk;k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tkdj</a:t>
            </a:r>
            <a:r>
              <a:rPr lang="en-US" sz="2600" b="1" dirty="0" smtClean="0">
                <a:latin typeface="DevLys 010" pitchFamily="2" charset="0"/>
              </a:rPr>
              <a:t>] </a:t>
            </a:r>
            <a:r>
              <a:rPr lang="en-US" sz="2600" b="1" dirty="0" err="1" smtClean="0">
                <a:latin typeface="DevLys 010" pitchFamily="2" charset="0"/>
              </a:rPr>
              <a:t>nkos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vkifRr;k</a:t>
            </a:r>
            <a:r>
              <a:rPr lang="en-US" sz="2600" b="1" dirty="0" smtClean="0">
                <a:latin typeface="DevLys 010" pitchFamily="2" charset="0"/>
              </a:rPr>
              <a:t>¡ </a:t>
            </a:r>
            <a:r>
              <a:rPr lang="en-US" sz="2600" b="1" dirty="0" err="1" smtClean="0">
                <a:latin typeface="DevLys 010" pitchFamily="2" charset="0"/>
              </a:rPr>
              <a:t>izkIr</a:t>
            </a:r>
            <a:r>
              <a:rPr lang="en-US" sz="2600" b="1" dirty="0" smtClean="0">
                <a:latin typeface="DevLys 010" pitchFamily="2" charset="0"/>
              </a:rPr>
              <a:t> dh </a:t>
            </a:r>
            <a:r>
              <a:rPr lang="en-US" sz="2600" b="1" dirty="0" err="1" smtClean="0">
                <a:latin typeface="DevLys 010" pitchFamily="2" charset="0"/>
              </a:rPr>
              <a:t>tk;sxh</a:t>
            </a:r>
            <a:endParaRPr lang="en-US" sz="2600" b="1" dirty="0" smtClean="0">
              <a:latin typeface="DevLys 010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3352800"/>
            <a:ext cx="4343400" cy="373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	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jftLVªhdj.k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kdkjh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dk;kZy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;-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lEcaf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kr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xzke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3-	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tuin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Hkhrj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xzke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fLFkr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28194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 smtClean="0">
                <a:latin typeface="DevLys 010" pitchFamily="2" charset="0"/>
              </a:rPr>
              <a:t>uxjh</a:t>
            </a:r>
            <a:r>
              <a:rPr lang="en-US" sz="2000" b="1" u="sng" dirty="0" smtClean="0">
                <a:latin typeface="DevLys 010" pitchFamily="2" charset="0"/>
              </a:rPr>
              <a:t>; </a:t>
            </a:r>
            <a:r>
              <a:rPr lang="en-US" sz="2000" b="1" u="sng" dirty="0" err="1" smtClean="0">
                <a:latin typeface="DevLys 010" pitchFamily="2" charset="0"/>
              </a:rPr>
              <a:t>fudk</a:t>
            </a:r>
            <a:r>
              <a:rPr lang="en-US" sz="2000" b="1" u="sng" dirty="0" smtClean="0">
                <a:latin typeface="DevLys 010" pitchFamily="2" charset="0"/>
              </a:rPr>
              <a:t>; </a:t>
            </a:r>
            <a:r>
              <a:rPr lang="en-US" sz="2000" b="1" u="sng" dirty="0" err="1" smtClean="0">
                <a:latin typeface="DevLys 010" pitchFamily="2" charset="0"/>
              </a:rPr>
              <a:t>ds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fy</a:t>
            </a:r>
            <a:r>
              <a:rPr lang="en-US" sz="2000" b="1" u="sng" dirty="0" smtClean="0">
                <a:latin typeface="DevLys 010" pitchFamily="2" charset="0"/>
              </a:rPr>
              <a:t>, </a:t>
            </a:r>
            <a:endParaRPr lang="en-US" sz="2000" b="1" u="sng" dirty="0">
              <a:latin typeface="DevLys 01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287649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 smtClean="0">
                <a:latin typeface="DevLys 010" pitchFamily="2" charset="0"/>
              </a:rPr>
              <a:t>iapk;r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ds</a:t>
            </a:r>
            <a:r>
              <a:rPr lang="en-US" sz="2000" b="1" u="sng" dirty="0" smtClean="0">
                <a:latin typeface="DevLys 010" pitchFamily="2" charset="0"/>
              </a:rPr>
              <a:t> </a:t>
            </a:r>
            <a:r>
              <a:rPr lang="en-US" sz="2000" b="1" u="sng" dirty="0" err="1" smtClean="0">
                <a:latin typeface="DevLys 010" pitchFamily="2" charset="0"/>
              </a:rPr>
              <a:t>fy</a:t>
            </a:r>
            <a:r>
              <a:rPr lang="en-US" sz="2000" b="1" u="sng" dirty="0" smtClean="0">
                <a:latin typeface="DevLys 010" pitchFamily="2" charset="0"/>
              </a:rPr>
              <a:t>, </a:t>
            </a:r>
            <a:endParaRPr lang="en-US" sz="2000" b="1" u="sng" dirty="0">
              <a:latin typeface="DevLys 010" pitchFamily="2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382000" cy="155416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MqfIydsV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lwph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lEca</a:t>
            </a:r>
            <a:r>
              <a:rPr lang="en-US" sz="2800" b="1" dirty="0" smtClean="0">
                <a:latin typeface="DevLys 010" pitchFamily="2" charset="0"/>
              </a:rPr>
              <a:t>/k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dk;Zokgh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l{</a:t>
            </a:r>
            <a:r>
              <a:rPr lang="en-US" sz="2800" b="1" dirty="0" err="1" smtClean="0">
                <a:latin typeface="DevLys 010" pitchFamily="2" charset="0"/>
              </a:rPr>
              <a:t>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br>
              <a:rPr lang="en-US" sz="28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</a:t>
            </a:r>
            <a:r>
              <a:rPr lang="en-US" sz="2800" b="1" dirty="0" smtClean="0">
                <a:latin typeface="DevLys 010" pitchFamily="2" charset="0"/>
              </a:rPr>
              <a:t>;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1295400"/>
          <a:ext cx="8762999" cy="5172648"/>
        </p:xfrm>
        <a:graphic>
          <a:graphicData uri="http://schemas.openxmlformats.org/drawingml/2006/table">
            <a:tbl>
              <a:tblPr/>
              <a:tblGrid>
                <a:gridCol w="687295"/>
                <a:gridCol w="2771783"/>
                <a:gridCol w="5303921"/>
              </a:tblGrid>
              <a:tr h="203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Calibri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latin typeface="DevLys 010"/>
                          <a:ea typeface="Calibri"/>
                          <a:cs typeface="Mangal"/>
                        </a:rPr>
                        <a:t>fooj.k</a:t>
                      </a:r>
                      <a:endParaRPr lang="en-US" sz="18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latin typeface="DevLys 010"/>
                          <a:ea typeface="Calibri"/>
                          <a:cs typeface="Mangal"/>
                        </a:rPr>
                        <a:t>dk;Zokgh djus ds fy, l{ke vf/kdkjh</a:t>
                      </a:r>
                      <a:endParaRPr lang="en-US" sz="18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1-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,d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gh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2 ;k 2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LFkkuksa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lEcaf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Calibri"/>
                          <a:cs typeface="Mangal"/>
                        </a:rPr>
                        <a:t>2-</a:t>
                      </a:r>
                      <a:endParaRPr lang="en-US" sz="20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2 ;k 2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fudk;ksa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dysDVj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ftyk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kd`r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Calibri"/>
                          <a:cs typeface="Mangal"/>
                        </a:rPr>
                        <a:t>3-</a:t>
                      </a:r>
                      <a:endParaRPr lang="en-US" sz="20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iapk;r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nksuksa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1-	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lEcaf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kr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tuin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=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lquokbZ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2-	;fn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j[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tkus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fu.kZ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fy;k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rks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bldh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nh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3-	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izkIr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kkj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dh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fujflr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djsaxs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382000" cy="155416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MqfIydsV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lwph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ernkrkvksa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lEca</a:t>
            </a:r>
            <a:r>
              <a:rPr lang="en-US" sz="2800" b="1" dirty="0" smtClean="0">
                <a:latin typeface="DevLys 010" pitchFamily="2" charset="0"/>
              </a:rPr>
              <a:t>/k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dk;Zokgh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gsrq</a:t>
            </a:r>
            <a:r>
              <a:rPr lang="en-US" sz="2800" b="1" dirty="0" smtClean="0">
                <a:latin typeface="DevLys 010" pitchFamily="2" charset="0"/>
              </a:rPr>
              <a:t> l{</a:t>
            </a:r>
            <a:r>
              <a:rPr lang="en-US" sz="2800" b="1" dirty="0" err="1" smtClean="0">
                <a:latin typeface="DevLys 010" pitchFamily="2" charset="0"/>
              </a:rPr>
              <a:t>ke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br>
              <a:rPr lang="en-US" sz="28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iapk;r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1" y="1371600"/>
          <a:ext cx="8762999" cy="5172648"/>
        </p:xfrm>
        <a:graphic>
          <a:graphicData uri="http://schemas.openxmlformats.org/drawingml/2006/table">
            <a:tbl>
              <a:tblPr/>
              <a:tblGrid>
                <a:gridCol w="687295"/>
                <a:gridCol w="2771783"/>
                <a:gridCol w="5303921"/>
              </a:tblGrid>
              <a:tr h="203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Calibri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latin typeface="DevLys 010"/>
                          <a:ea typeface="Calibri"/>
                          <a:cs typeface="Mangal"/>
                        </a:rPr>
                        <a:t>fooj.k</a:t>
                      </a:r>
                      <a:endParaRPr lang="en-US" sz="18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latin typeface="DevLys 010"/>
                          <a:ea typeface="Calibri"/>
                          <a:cs typeface="Mangal"/>
                        </a:rPr>
                        <a:t>dk;Zokgh djus ds fy, l{ke vf/kdkjh</a:t>
                      </a:r>
                      <a:endParaRPr lang="en-US" sz="18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1-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,d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gh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fodkl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[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k.M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2 ;k 2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LFkkuksa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lEcaf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{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=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Calibri"/>
                          <a:cs typeface="Mangal"/>
                        </a:rPr>
                        <a:t>2-</a:t>
                      </a:r>
                      <a:endParaRPr lang="en-US" sz="20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2 ;k 2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fodkl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k.M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dysDVj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ftyk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kd`r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Calibri"/>
                          <a:cs typeface="Mangal"/>
                        </a:rPr>
                        <a:t>3-</a:t>
                      </a:r>
                      <a:endParaRPr lang="en-US" sz="20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MqfIydsV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]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ftuds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iapk;r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nksuksa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ntZ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gS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1-	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lEcaf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kr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fodkl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[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k.M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=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lquokbZ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2-	;fn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j[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tkus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fu.kZ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fy;k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tkrk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rks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bldh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nh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3-	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izkIr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kkj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ij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uke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; dh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fujflr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djsaxs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53009" marR="530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8"/>
            <a:ext cx="8229600" cy="1554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lrr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iqujh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b="1" dirty="0" err="1" smtClean="0">
                <a:latin typeface="DevLys 010" pitchFamily="2" charset="0"/>
              </a:rPr>
              <a:t>tk¡p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easa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lquokbZ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f'k¶VsM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6962"/>
          </a:xfrm>
        </p:spPr>
        <p:txBody>
          <a:bodyPr>
            <a:noAutofit/>
          </a:bodyPr>
          <a:lstStyle/>
          <a:p>
            <a:r>
              <a:rPr lang="en-US" sz="3500" b="1" dirty="0" err="1" smtClean="0">
                <a:latin typeface="DevLys 010" pitchFamily="2" charset="0"/>
              </a:rPr>
              <a:t>uxjh</a:t>
            </a:r>
            <a:r>
              <a:rPr lang="en-US" sz="3500" b="1" dirty="0" smtClean="0">
                <a:latin typeface="DevLys 010" pitchFamily="2" charset="0"/>
              </a:rPr>
              <a:t>; </a:t>
            </a:r>
            <a:r>
              <a:rPr lang="en-US" sz="3500" b="1" dirty="0" err="1" smtClean="0">
                <a:latin typeface="DevLys 010" pitchFamily="2" charset="0"/>
              </a:rPr>
              <a:t>fudk</a:t>
            </a:r>
            <a:r>
              <a:rPr lang="en-US" sz="3500" b="1" dirty="0" smtClean="0">
                <a:latin typeface="DevLys 010" pitchFamily="2" charset="0"/>
              </a:rPr>
              <a:t>; &amp; </a:t>
            </a:r>
            <a:r>
              <a:rPr lang="en-US" sz="3500" b="1" dirty="0" err="1" smtClean="0">
                <a:latin typeface="DevLys 010" pitchFamily="2" charset="0"/>
              </a:rPr>
              <a:t>QksVksfoghu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ernkrk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lwph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dk</a:t>
            </a:r>
            <a:r>
              <a:rPr lang="en-US" sz="3500" b="1" dirty="0" smtClean="0">
                <a:latin typeface="DevLys 010" pitchFamily="2" charset="0"/>
              </a:rPr>
              <a:t> </a:t>
            </a:r>
            <a:r>
              <a:rPr lang="en-US" sz="3500" b="1" dirty="0" err="1" smtClean="0">
                <a:latin typeface="DevLys 010" pitchFamily="2" charset="0"/>
              </a:rPr>
              <a:t>iqujh</a:t>
            </a:r>
            <a:r>
              <a:rPr lang="en-US" sz="3500" b="1" dirty="0" smtClean="0">
                <a:latin typeface="DevLys 010" pitchFamily="2" charset="0"/>
              </a:rPr>
              <a:t>{</a:t>
            </a:r>
            <a:r>
              <a:rPr lang="en-US" sz="3500" b="1" dirty="0" err="1" smtClean="0">
                <a:latin typeface="DevLys 010" pitchFamily="2" charset="0"/>
              </a:rPr>
              <a:t>k.k</a:t>
            </a:r>
            <a:endParaRPr lang="en-US" sz="35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8674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Js.kh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varxZRk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QksVksfoghu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 %&amp;</a:t>
            </a:r>
          </a:p>
          <a:p>
            <a:pPr marL="912813" indent="-687388" algn="just">
              <a:buNone/>
            </a:pPr>
            <a:r>
              <a:rPr lang="en-US" dirty="0" smtClean="0">
                <a:latin typeface="DevLys 010" pitchFamily="2" charset="0"/>
              </a:rPr>
              <a:t>  1-	</a:t>
            </a:r>
            <a:r>
              <a:rPr lang="en-US" dirty="0" err="1" smtClean="0">
                <a:latin typeface="DevLys 010" pitchFamily="2" charset="0"/>
              </a:rPr>
              <a:t>ftu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2014&amp;15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2813"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uoxfBr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vFkkZr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ftudh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izFkeokj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marL="404813" indent="-404813" algn="just"/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fuokZpd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ukekoyh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fnuakd</a:t>
            </a:r>
            <a:r>
              <a:rPr lang="en-US" dirty="0" smtClean="0">
                <a:latin typeface="DevLys 010" pitchFamily="2" charset="0"/>
              </a:rPr>
              <a:t> 01-01-2016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okMZokj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=d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404813" indent="-404813"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Þuxjikfydk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¼jftLVªhdj.k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fy,½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iqfLrdkß</a:t>
            </a:r>
            <a:r>
              <a:rPr lang="en-US" dirty="0" smtClean="0">
                <a:latin typeface="DevLys 010" pitchFamily="2" charset="0"/>
              </a:rPr>
              <a:t> ¼vizSy 2014½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rRi'pkr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 v/;k;&amp;3¼d½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1554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izdk'ku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819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MqfIydsV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fujkdj.k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01-01-2016 dh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vafre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ernkrk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lwph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eqnz.k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914400"/>
          <a:ext cx="8077200" cy="5627050"/>
        </p:xfrm>
        <a:graphic>
          <a:graphicData uri="http://schemas.openxmlformats.org/drawingml/2006/table">
            <a:tbl>
              <a:tblPr/>
              <a:tblGrid>
                <a:gridCol w="381000"/>
                <a:gridCol w="838200"/>
                <a:gridCol w="1676400"/>
                <a:gridCol w="1600200"/>
                <a:gridCol w="3581400"/>
              </a:tblGrid>
              <a:tr h="14665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Calibri"/>
                          <a:cs typeface="Mangal"/>
                        </a:rPr>
                        <a:t>Ø-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Calibri"/>
                          <a:cs typeface="Mangal"/>
                        </a:rPr>
                        <a:t>fooj.k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tgk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¡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o"kZ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fo'ks"k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iwokZ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)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vFkok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mRrjk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)Z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vke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dirty="0" err="1" smtClean="0">
                          <a:latin typeface="DevLys 010"/>
                          <a:ea typeface="Calibri"/>
                          <a:cs typeface="Mangal"/>
                        </a:rPr>
                        <a:t>vFkok</a:t>
                      </a:r>
                      <a:r>
                        <a:rPr lang="en-US" sz="1600" b="1" dirty="0" smtClean="0">
                          <a:latin typeface="DevLys 010"/>
                          <a:ea typeface="Calibri"/>
                          <a:cs typeface="Mangal"/>
                        </a:rPr>
                        <a:t> mi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4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Calibri"/>
                          <a:cs typeface="Mangal"/>
                        </a:rPr>
                        <a:t>ugha</a:t>
                      </a:r>
                      <a:r>
                        <a:rPr lang="en-US" sz="24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/>
                          <a:ea typeface="Calibri"/>
                          <a:cs typeface="Mangal"/>
                        </a:rPr>
                        <a:t>gksuk</a:t>
                      </a:r>
                      <a:r>
                        <a:rPr lang="en-US" sz="2400" b="1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endParaRPr lang="en-US" sz="2000" b="1" dirty="0" smtClean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tgk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¡</a:t>
                      </a:r>
                      <a:r>
                        <a:rPr lang="en-US" sz="1600" b="1" kern="1200" baseline="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o"kZ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fo'ks"k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ds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iwokZ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)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vFkok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mRrjk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)Z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vke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vFkok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mi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gksuk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Calibri"/>
                          <a:cs typeface="Mangal"/>
                        </a:rPr>
                        <a:t>gS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latin typeface="DevLys 01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Calibri"/>
                          <a:cs typeface="Mangal"/>
                        </a:rPr>
                        <a:t>fjekdZ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01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Calibri"/>
                          <a:cs typeface="Mangal"/>
                        </a:rPr>
                        <a:t>1-</a:t>
                      </a:r>
                      <a:endParaRPr lang="en-US" sz="20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uxjh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; </a:t>
                      </a: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fudk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;</a:t>
                      </a:r>
                      <a:endParaRPr lang="en-US" sz="2000" dirty="0"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3800" dirty="0" smtClean="0">
                          <a:latin typeface="DevLys 010"/>
                          <a:ea typeface="Calibri"/>
                          <a:cs typeface="Mangal"/>
                        </a:rPr>
                        <a:t>1$1</a:t>
                      </a:r>
                      <a:endParaRPr lang="en-US" sz="3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3800" dirty="0">
                          <a:latin typeface="DevLys 010"/>
                          <a:ea typeface="Calibri"/>
                          <a:cs typeface="Mangal"/>
                        </a:rPr>
                        <a:t>7$1</a:t>
                      </a:r>
                      <a:endParaRPr lang="en-US" sz="3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1-fuokZpu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gksus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fLFkfr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ekU;rk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jktuSfrd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nyksa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vafre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fu'kqYd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Calibri"/>
                          <a:cs typeface="Mangal"/>
                        </a:rPr>
                        <a:t>djkbZ</a:t>
                      </a: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</a:t>
                      </a:r>
                      <a:r>
                        <a:rPr lang="en-US" sz="2000" baseline="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000" baseline="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/>
                          <a:ea typeface="Calibri"/>
                          <a:cs typeface="Mangal"/>
                        </a:rPr>
                        <a:t>ugha</a:t>
                      </a:r>
                      <a:r>
                        <a:rPr lang="en-US" sz="2000" baseline="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/>
                          <a:ea typeface="Calibri"/>
                          <a:cs typeface="Mangal"/>
                        </a:rPr>
                        <a:t>gksus</a:t>
                      </a:r>
                      <a:r>
                        <a:rPr lang="en-US" sz="2000" baseline="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/>
                          <a:ea typeface="Calibri"/>
                          <a:cs typeface="Mangal"/>
                        </a:rPr>
                        <a:t>ij</a:t>
                      </a:r>
                      <a:r>
                        <a:rPr lang="en-US" sz="2000" baseline="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1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lh-Mh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-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fu'kqYd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miyC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/k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djkbZ</a:t>
                      </a:r>
                      <a:r>
                        <a:rPr lang="en-US" sz="2000" dirty="0" smtClean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Calibri"/>
                          <a:cs typeface="Mangal"/>
                        </a:rPr>
                        <a:t>tk;sxhA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latin typeface="DevLys 010"/>
                          <a:ea typeface="Calibri"/>
                          <a:cs typeface="Mangal"/>
                        </a:rPr>
                        <a:t>2-</a:t>
                      </a:r>
                      <a:endParaRPr lang="en-US" sz="20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iapk;r</a:t>
                      </a:r>
                      <a:endParaRPr lang="en-US" sz="20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3800" dirty="0" smtClean="0">
                          <a:latin typeface="DevLys 010"/>
                          <a:ea typeface="Calibri"/>
                          <a:cs typeface="Mangal"/>
                        </a:rPr>
                        <a:t>3$1</a:t>
                      </a:r>
                      <a:endParaRPr lang="en-US" sz="3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3800" dirty="0" smtClean="0">
                          <a:latin typeface="DevLys 010"/>
                          <a:ea typeface="Calibri"/>
                          <a:cs typeface="Mangal"/>
                        </a:rPr>
                        <a:t>3$1</a:t>
                      </a:r>
                      <a:endParaRPr lang="en-US" sz="38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vafre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ernkrk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lwph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izfr;k</a:t>
                      </a:r>
                      <a:r>
                        <a:rPr lang="en-US" sz="200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¡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fuEukuqlkj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la/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kkfjr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dh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tk;sxh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%&amp;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1-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ftyk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fuokZpu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dk;kZy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;-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2-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jftLVªhdj.k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vf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/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kdkjh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dk;kZy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;-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3-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tuin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-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4-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xzke</a:t>
                      </a:r>
                      <a:r>
                        <a:rPr lang="en-US" sz="2000" baseline="0" dirty="0" smtClean="0"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000" baseline="0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iapk;r</a:t>
                      </a:r>
                      <a:endParaRPr lang="en-US" sz="2000" baseline="0" dirty="0" smtClean="0"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dirty="0" smtClean="0">
                <a:latin typeface="DevLys 010" pitchFamily="2" charset="0"/>
              </a:rPr>
              <a:t>;g /;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2 </a:t>
            </a:r>
            <a:r>
              <a:rPr lang="en-US" dirty="0" err="1" smtClean="0">
                <a:latin typeface="DevLys 010" pitchFamily="2" charset="0"/>
              </a:rPr>
              <a:t>izfr;k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lkW¶V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dkih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,d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jgsxh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dh ,d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fodkl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k.Mokj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fodkl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k.M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varxZr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gksxh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vafre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lwph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fMftVy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vfHkizekf.kr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osclkbZV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,d 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fu'kqYd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djkbZ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:</a:t>
            </a:r>
            <a:r>
              <a:rPr lang="en-US" dirty="0" err="1" smtClean="0">
                <a:latin typeface="DevLys 010" pitchFamily="2" charset="0"/>
              </a:rPr>
              <a:t>Ik;s</a:t>
            </a:r>
            <a:r>
              <a:rPr lang="en-US" dirty="0" smtClean="0">
                <a:latin typeface="DevLys 010" pitchFamily="2" charset="0"/>
              </a:rPr>
              <a:t> 100@&amp;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0"/>
              </a:spcBef>
            </a:pPr>
            <a:r>
              <a:rPr lang="en-US" dirty="0" smtClean="0">
                <a:latin typeface="DevLys 010" pitchFamily="2" charset="0"/>
              </a:rPr>
              <a:t>:</a:t>
            </a:r>
            <a:r>
              <a:rPr lang="en-US" dirty="0" err="1" smtClean="0">
                <a:latin typeface="DevLys 010" pitchFamily="2" charset="0"/>
              </a:rPr>
              <a:t>Ik;s</a:t>
            </a:r>
            <a:r>
              <a:rPr lang="en-US" dirty="0" smtClean="0">
                <a:latin typeface="DevLys 010" pitchFamily="2" charset="0"/>
              </a:rPr>
              <a:t> 2@&amp;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fglkc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izekf.kr </a:t>
            </a:r>
            <a:r>
              <a:rPr lang="en-US" dirty="0" err="1" smtClean="0">
                <a:latin typeface="DevLys 010" pitchFamily="2" charset="0"/>
              </a:rPr>
              <a:t>izfrfyfi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Hkqxrku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257800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2014&amp;15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izfof"V;ksa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lfEefyr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la'kksf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foyksfir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izfof"V;ksa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vr</a:t>
            </a:r>
            <a:r>
              <a:rPr lang="en-US" dirty="0" smtClean="0">
                <a:latin typeface="DevLys 010" pitchFamily="2" charset="0"/>
              </a:rPr>
              <a:t>% ;g </a:t>
            </a:r>
            <a:r>
              <a:rPr lang="en-US" dirty="0" err="1" smtClean="0">
                <a:latin typeface="DevLys 010" pitchFamily="2" charset="0"/>
              </a:rPr>
              <a:t>lqfuf'pr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2533651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iapk;rksa</a:t>
            </a:r>
            <a:r>
              <a:rPr lang="en-US" sz="4800" b="1" dirty="0" smtClean="0">
                <a:latin typeface="DevLys 010" pitchFamily="2" charset="0"/>
              </a:rPr>
              <a:t> dh </a:t>
            </a:r>
            <a:r>
              <a:rPr lang="en-US" sz="4800" b="1" dirty="0" err="1" smtClean="0">
                <a:latin typeface="DevLys 010" pitchFamily="2" charset="0"/>
              </a:rPr>
              <a:t>QksVk;qDr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ernkrk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lwph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lrr</a:t>
            </a:r>
            <a:r>
              <a:rPr lang="en-US" sz="4800" b="1" dirty="0" smtClean="0">
                <a:latin typeface="DevLys 010" pitchFamily="2" charset="0"/>
              </a:rPr>
              <a:t>~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gsrq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chemeClr val="tx1"/>
                </a:solidFill>
                <a:latin typeface="DevLys 010" pitchFamily="2" charset="0"/>
              </a:rPr>
              <a:t>inokj</a:t>
            </a:r>
            <a:r>
              <a:rPr lang="en-US" sz="48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DevLys 010" pitchFamily="2" charset="0"/>
              </a:rPr>
              <a:t>nkf;Ro</a:t>
            </a:r>
            <a:endParaRPr lang="en-US" sz="4800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ernkrk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ftysokj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p;u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lsVvi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iw.kZdkfyd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MkVk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aVªh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d&amp;,d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dEI;wVj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ystj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fizUVj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ck;kseSfVªd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fMokbZl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ckjdksM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LdSuj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lqfuf'pr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le;&amp;le;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ekxZn'kZu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nsuk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os.Mj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dk;ksZa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lrr</a:t>
            </a:r>
            <a:r>
              <a:rPr lang="en-US" sz="3600" dirty="0" smtClean="0">
                <a:latin typeface="DevLys 010" pitchFamily="2" charset="0"/>
              </a:rPr>
              <a:t>~ </a:t>
            </a:r>
            <a:r>
              <a:rPr lang="en-US" sz="3600" dirty="0" err="1" smtClean="0">
                <a:latin typeface="DevLys 010" pitchFamily="2" charset="0"/>
              </a:rPr>
              <a:t>ekWfuVfjax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izxfr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MPSEDC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iw.kZdkfyd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ksX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aVªh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d&amp;,d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dEI;wVj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ystj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ck;kseSfVªd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fMokbZl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ckjdksM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LdSuj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lqfuf'pr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&amp;     </a:t>
            </a:r>
            <a:r>
              <a:rPr lang="en-US" dirty="0" smtClean="0"/>
              <a:t> </a:t>
            </a:r>
          </a:p>
          <a:p>
            <a:pPr algn="just">
              <a:buNone/>
            </a:pPr>
            <a:r>
              <a:rPr lang="en-US" dirty="0" smtClean="0"/>
              <a:t>	(</a:t>
            </a:r>
            <a:r>
              <a:rPr lang="en-US" dirty="0" err="1" smtClean="0"/>
              <a:t>i</a:t>
            </a:r>
            <a:r>
              <a:rPr lang="en-US" dirty="0" smtClean="0"/>
              <a:t>)   </a:t>
            </a:r>
            <a:r>
              <a:rPr lang="en-US" dirty="0" err="1" smtClean="0">
                <a:latin typeface="DevLys 010" pitchFamily="2" charset="0"/>
              </a:rPr>
              <a:t>lesfdr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(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smtClean="0"/>
              <a:t>(ii)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(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smtClean="0"/>
              <a:t>(iii)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(  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          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smtClean="0"/>
              <a:t>(iv) 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MqfIydsV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(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os.Mj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qfV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1200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izk:i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03 </a:t>
            </a:r>
            <a:r>
              <a:rPr lang="en-US" dirty="0" err="1" smtClean="0">
                <a:latin typeface="DevLys 010" pitchFamily="2" charset="0"/>
              </a:rPr>
              <a:t>izfr;k</a:t>
            </a:r>
            <a:r>
              <a:rPr lang="en-US" dirty="0" smtClean="0">
                <a:latin typeface="DevLys 010" pitchFamily="2" charset="0"/>
              </a:rPr>
              <a:t>¡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1200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qfV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eqnz.k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dk;kZy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1200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fMthVy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lkWQ~V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dkWih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lh-Mh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endParaRPr lang="en-US" sz="33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792162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os.Mj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53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os.Mj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vko';d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cM+k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dejk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rFkk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fctyh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miyC</a:t>
            </a:r>
            <a:r>
              <a:rPr lang="en-US" sz="3000" dirty="0" smtClean="0">
                <a:latin typeface="DevLys 010" pitchFamily="2" charset="0"/>
              </a:rPr>
              <a:t>/k </a:t>
            </a:r>
            <a:r>
              <a:rPr lang="en-US" sz="3000" dirty="0" err="1" smtClean="0">
                <a:latin typeface="DevLys 010" pitchFamily="2" charset="0"/>
              </a:rPr>
              <a:t>djk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O;oLFkk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jftLVªhdj.k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lgk;d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jftLVªhdj.k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fu;qfDr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ernkrk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lwph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gsrq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deZpkfj;ksa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izf'k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k.k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dk;Zokgh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nkos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vkifRRk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gsrq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i;kZIr</a:t>
            </a:r>
            <a:r>
              <a:rPr lang="en-US" sz="3000" dirty="0" smtClean="0">
                <a:latin typeface="DevLys 010" pitchFamily="2" charset="0"/>
              </a:rPr>
              <a:t> la[;k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dsUnzksa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LFkkiuk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izkf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kd`r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deZpkfj;ksa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fu;qfDr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>
                <a:latin typeface="DevLys 010" pitchFamily="2" charset="0"/>
              </a:rPr>
              <a:t>01-01-2016 dh </a:t>
            </a:r>
            <a:r>
              <a:rPr lang="en-US" sz="3000" dirty="0" err="1" smtClean="0">
                <a:latin typeface="DevLys 010" pitchFamily="2" charset="0"/>
              </a:rPr>
              <a:t>fLFkfr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rS;kj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fo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kkulHkk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ukekoyh</a:t>
            </a:r>
            <a:r>
              <a:rPr lang="en-US" sz="3000" dirty="0" smtClean="0">
                <a:latin typeface="DevLys 010" pitchFamily="2" charset="0"/>
              </a:rPr>
              <a:t> dh 02 </a:t>
            </a:r>
            <a:r>
              <a:rPr lang="en-US" sz="3000" dirty="0" err="1" smtClean="0">
                <a:latin typeface="DevLys 010" pitchFamily="2" charset="0"/>
              </a:rPr>
              <a:t>izfr;k</a:t>
            </a:r>
            <a:r>
              <a:rPr lang="en-US" sz="3000" dirty="0" smtClean="0">
                <a:latin typeface="DevLys 010" pitchFamily="2" charset="0"/>
              </a:rPr>
              <a:t>¡ </a:t>
            </a:r>
            <a:r>
              <a:rPr lang="en-US" sz="3000" dirty="0" err="1" smtClean="0">
                <a:latin typeface="DevLys 010" pitchFamily="2" charset="0"/>
              </a:rPr>
              <a:t>LFkkuh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'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[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fu'kqYd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iznk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djuk</a:t>
            </a:r>
            <a:r>
              <a:rPr lang="en-US" sz="3400" dirty="0">
                <a:latin typeface="DevLys 010" pitchFamily="2" charset="0"/>
              </a:rPr>
              <a:t>-</a:t>
            </a:r>
            <a:endParaRPr lang="en-US" sz="3000" dirty="0" smtClean="0">
              <a:latin typeface="DevLys 01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609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ftyk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fuokZpu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vf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kdkjh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96000"/>
          </a:xfrm>
        </p:spPr>
        <p:txBody>
          <a:bodyPr>
            <a:norm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fu'kqYd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u </a:t>
            </a:r>
            <a:r>
              <a:rPr lang="en-US" sz="3400" dirty="0" err="1" smtClean="0">
                <a:latin typeface="DevLys 010" pitchFamily="2" charset="0"/>
              </a:rPr>
              <a:t>gksus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n'kk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os.Mj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lacaf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jftLVªhdj.k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vf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kdkjh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iznk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nks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vf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uxjh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fudk</a:t>
            </a:r>
            <a:r>
              <a:rPr lang="en-US" sz="3400" dirty="0" smtClean="0">
                <a:latin typeface="DevLys 010" pitchFamily="2" charset="0"/>
              </a:rPr>
              <a:t>;@</a:t>
            </a:r>
            <a:r>
              <a:rPr lang="en-US" sz="3400" dirty="0" err="1" smtClean="0">
                <a:latin typeface="DevLys 010" pitchFamily="2" charset="0"/>
              </a:rPr>
              <a:t>fodkl</a:t>
            </a:r>
            <a:r>
              <a:rPr lang="en-US" sz="3400" dirty="0" smtClean="0">
                <a:latin typeface="DevLys 010" pitchFamily="2" charset="0"/>
              </a:rPr>
              <a:t>[</a:t>
            </a:r>
            <a:r>
              <a:rPr lang="en-US" sz="3400" dirty="0" err="1" smtClean="0">
                <a:latin typeface="DevLys 010" pitchFamily="2" charset="0"/>
              </a:rPr>
              <a:t>k.M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vFkok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ftys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uxjh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fudk</a:t>
            </a:r>
            <a:r>
              <a:rPr lang="en-US" sz="3400" dirty="0" smtClean="0">
                <a:latin typeface="DevLys 010" pitchFamily="2" charset="0"/>
              </a:rPr>
              <a:t>; ,</a:t>
            </a:r>
            <a:r>
              <a:rPr lang="en-US" sz="3400" dirty="0" err="1" smtClean="0">
                <a:latin typeface="DevLys 010" pitchFamily="2" charset="0"/>
              </a:rPr>
              <a:t>oa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fodkl</a:t>
            </a:r>
            <a:r>
              <a:rPr lang="en-US" sz="3400" dirty="0" smtClean="0">
                <a:latin typeface="DevLys 010" pitchFamily="2" charset="0"/>
              </a:rPr>
              <a:t>[</a:t>
            </a:r>
            <a:r>
              <a:rPr lang="en-US" sz="3400" dirty="0" err="1" smtClean="0">
                <a:latin typeface="DevLys 010" pitchFamily="2" charset="0"/>
              </a:rPr>
              <a:t>k.M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'</a:t>
            </a:r>
            <a:r>
              <a:rPr lang="en-US" sz="3400" dirty="0" err="1" smtClean="0">
                <a:latin typeface="DevLys 010" pitchFamily="2" charset="0"/>
              </a:rPr>
              <a:t>kkfey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MqfIydsV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ernkrkvksa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izdj.kksa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fujkdj.k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gsrq</a:t>
            </a:r>
            <a:r>
              <a:rPr lang="en-US" sz="3400" dirty="0" smtClean="0">
                <a:latin typeface="DevLys 010" pitchFamily="2" charset="0"/>
              </a:rPr>
              <a:t> l{</a:t>
            </a:r>
            <a:r>
              <a:rPr lang="en-US" sz="3400" dirty="0" err="1" smtClean="0">
                <a:latin typeface="DevLys 010" pitchFamily="2" charset="0"/>
              </a:rPr>
              <a:t>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jftLVªhdj.k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vf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kdkjh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fu;qfDr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vafre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ftys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osclkbZV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viyksM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lqfuf'pr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3400" dirty="0"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562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lesfdr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okMksZa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vuwiwjd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os.Mj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f'kf¶Vax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foyksiu@la'kks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v|ru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dh 01-01-2016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;@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f'k¶V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izk:i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304801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jftLVªhdj.k vf/kdkjh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6248400"/>
          </a:xfrm>
        </p:spPr>
        <p:txBody>
          <a:bodyPr>
            <a:norm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os.Mj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izk:i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dh 03 </a:t>
            </a:r>
            <a:r>
              <a:rPr lang="en-US" sz="3400" dirty="0" err="1" smtClean="0">
                <a:latin typeface="DevLys 010" pitchFamily="2" charset="0"/>
              </a:rPr>
              <a:t>izfr;ka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djrs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gq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fofufnZ"V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LFkkuksa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fufj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gsrq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miyC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djk;k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nkok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vkifRr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dk;Zokgh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tkap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'</a:t>
            </a:r>
            <a:r>
              <a:rPr lang="en-US" sz="3400" dirty="0" err="1" smtClean="0">
                <a:latin typeface="DevLys 010" pitchFamily="2" charset="0"/>
              </a:rPr>
              <a:t>kkfey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ernkrkvksa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xgu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LFkkuh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tkap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sz="3400" dirty="0" err="1" smtClean="0">
                <a:latin typeface="DevLys 010" pitchFamily="2" charset="0"/>
              </a:rPr>
              <a:t>izk:i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izdk'ku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iwoZ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rFkk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bl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tkap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nkok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vkifRr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lquokbZ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le; </a:t>
            </a:r>
            <a:r>
              <a:rPr lang="en-US" sz="3400" dirty="0" err="1" smtClean="0">
                <a:latin typeface="DevLys 010" pitchFamily="2" charset="0"/>
              </a:rPr>
              <a:t>fof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vuqlkj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dk;Zokgh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vafre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lekos'k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djkuk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MqfIysdsV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ntZ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ernkrkvksa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gVk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tkus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gsrq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dk;Zokgh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izkjaHk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3400" dirty="0" smtClean="0">
              <a:latin typeface="DevLys 010" pitchFamily="2" charset="0"/>
            </a:endParaRPr>
          </a:p>
          <a:p>
            <a:pPr algn="just"/>
            <a:endParaRPr lang="en-US" sz="3400" dirty="0" smtClean="0">
              <a:latin typeface="DevLys 010" pitchFamily="2" charset="0"/>
            </a:endParaRPr>
          </a:p>
          <a:p>
            <a:pPr algn="just"/>
            <a:endParaRPr lang="en-US" sz="3400" dirty="0"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400800"/>
          </a:xfrm>
        </p:spPr>
        <p:txBody>
          <a:bodyPr>
            <a:norm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nkos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vkkifRr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dk;Zokgh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fuiVk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tkus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dk;Zokgh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nkos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rFkk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vkifRr;ksa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fujkdj.k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i'pkr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ifjo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kZu</a:t>
            </a:r>
            <a:r>
              <a:rPr lang="en-US" sz="3400" dirty="0" smtClean="0">
                <a:latin typeface="DevLys 010" pitchFamily="2" charset="0"/>
              </a:rPr>
              <a:t>] </a:t>
            </a:r>
            <a:r>
              <a:rPr lang="en-US" sz="3400" dirty="0" err="1" smtClean="0">
                <a:latin typeface="DevLys 010" pitchFamily="2" charset="0"/>
              </a:rPr>
              <a:t>la'kks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oa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foyksiu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ik.Mqfyfi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rFkk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QkeZ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MkVk</a:t>
            </a:r>
            <a:r>
              <a:rPr lang="en-US" sz="3400" dirty="0" smtClean="0">
                <a:latin typeface="DevLys 010" pitchFamily="2" charset="0"/>
              </a:rPr>
              <a:t> ,</a:t>
            </a:r>
            <a:r>
              <a:rPr lang="en-US" sz="3400" dirty="0" err="1" smtClean="0">
                <a:latin typeface="DevLys 010" pitchFamily="2" charset="0"/>
              </a:rPr>
              <a:t>aVªh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gsrq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os.Mj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miyC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djkuk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os.Mj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pSdfyLV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tkap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djk;k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tkdj</a:t>
            </a:r>
            <a:r>
              <a:rPr lang="en-US" sz="3400" dirty="0" smtClean="0">
                <a:latin typeface="DevLys 010" pitchFamily="2" charset="0"/>
              </a:rPr>
              <a:t>     </a:t>
            </a:r>
            <a:r>
              <a:rPr lang="en-US" sz="3400" dirty="0" err="1" smtClean="0">
                <a:latin typeface="DevLys 010" pitchFamily="2" charset="0"/>
              </a:rPr>
              <a:t>pSdfyLV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la'kks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djok;k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vafre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izdk'ku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djrs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gq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foØ</a:t>
            </a:r>
            <a:r>
              <a:rPr lang="en-US" sz="3400" dirty="0" smtClean="0">
                <a:latin typeface="DevLys 010" pitchFamily="2" charset="0"/>
              </a:rPr>
              <a:t>;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miyC</a:t>
            </a:r>
            <a:r>
              <a:rPr lang="en-US" sz="3400" dirty="0" smtClean="0">
                <a:latin typeface="DevLys 010" pitchFamily="2" charset="0"/>
              </a:rPr>
              <a:t>/k </a:t>
            </a:r>
            <a:r>
              <a:rPr lang="en-US" sz="3400" dirty="0" err="1" smtClean="0">
                <a:latin typeface="DevLys 010" pitchFamily="2" charset="0"/>
              </a:rPr>
              <a:t>djkuk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vafre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ernkrk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ftys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osclkbZV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viyksM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lqfuf'pr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djuk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3400" dirty="0" smtClean="0">
              <a:latin typeface="DevLys 010" pitchFamily="2" charset="0"/>
            </a:endParaRPr>
          </a:p>
          <a:p>
            <a:pPr algn="just"/>
            <a:endParaRPr lang="en-US" sz="3400" dirty="0">
              <a:latin typeface="DevLys 01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61722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fu;qfDRk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QksVks;qDr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lesfdr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vuqiwjd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MqfIysdsV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jftLVªhdj.k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MqfIydsV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dsanz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nkok@vkifRr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QkeZ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Li"V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O;kid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304801"/>
            <a:ext cx="7772400" cy="914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izkf/kd`r vf/kdkjh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62000" y="0"/>
            <a:ext cx="7772400" cy="914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dk;ZØe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762001"/>
          <a:ext cx="8229600" cy="5946939"/>
        </p:xfrm>
        <a:graphic>
          <a:graphicData uri="http://schemas.openxmlformats.org/drawingml/2006/table">
            <a:tbl>
              <a:tblPr/>
              <a:tblGrid>
                <a:gridCol w="6871316"/>
                <a:gridCol w="1358284"/>
              </a:tblGrid>
              <a:tr h="2916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dk;Zokgh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fu/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kkZfjr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rkjh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[k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6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izFke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pj.k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kdkjh@lgk;d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kdkfj;ksa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fu;qfDr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Times New Roman"/>
                          <a:cs typeface="Mangal"/>
                        </a:rPr>
                        <a:t>15-02-2016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deZpkfj;ksa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p;u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izf'k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{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k.kA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Times New Roman"/>
                          <a:cs typeface="Mangal"/>
                        </a:rPr>
                        <a:t>23-02-2016 ls 27-02-2016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Hkkjr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fuokZpu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vk;ksx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01-01-2016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fLFkfr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rS;kj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v|ru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fuokZpd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ukekoyh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ftyk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fuokZpu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dk;kZy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Times New Roman"/>
                          <a:cs typeface="Mangal"/>
                        </a:rPr>
                        <a:t>23-02-2016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8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fo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kkulHkk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fuokZpd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ukekoyh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uxjh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fudk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;@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fodkl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k.M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okj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24-02-2016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lgk;d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okMZ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vuqlkj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ekfdZx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rS;kj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04-03-2016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eqnz.k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gsrq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iznk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05-03-2016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f'kf¶Vax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fd;k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tkukA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11-03-2016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8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okMZokj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psdfyLV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11-03-2016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5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psdfyLV</a:t>
                      </a: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tk¡p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tk¡p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mijkUr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ifjyf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{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=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qfV;ksa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lq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dk;Z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djokuk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lq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kkjus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mijkUr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psdfyLV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gLrk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{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iznk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18-03-2016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17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izdk'ku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gsrq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22-03-2016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62000" y="304801"/>
            <a:ext cx="7772400" cy="914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dk;ZØe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220724"/>
          <a:ext cx="8229600" cy="5408676"/>
        </p:xfrm>
        <a:graphic>
          <a:graphicData uri="http://schemas.openxmlformats.org/drawingml/2006/table">
            <a:tbl>
              <a:tblPr/>
              <a:tblGrid>
                <a:gridCol w="6871316"/>
                <a:gridCol w="1358284"/>
              </a:tblGrid>
              <a:tr h="352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dk;Zokgh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DevLys 010"/>
                          <a:ea typeface="Times New Roman"/>
                          <a:cs typeface="Mangal"/>
                        </a:rPr>
                        <a:t>fu/kkZfjr rkjh[k</a:t>
                      </a: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f}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rh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pj.k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vko';drk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vuqlkj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jktuSfrd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nyksa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 smtClean="0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Times New Roman"/>
                          <a:cs typeface="Mangal"/>
                        </a:rPr>
                        <a:t>22-03-2016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8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izk:i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laca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lkoZtfud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lwpuk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izdk'ku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vkSj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nkos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rFkk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vkifRr;kW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dk;Z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'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kq:vkrA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11-04-2016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nkos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rFkk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vkifRr;kW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djus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vafre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[k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26-04-2016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nkoksa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rFkk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vkifRr;ksa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fuiVkjs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vafre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[k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03-05-2016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8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nkos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vkifRr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fujkdj.k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i'pkr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~ 1-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ifjo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kZu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2-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la'kks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3-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foyksiu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ik.Mqfyfi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QkeZ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¼d] [k] x] ?k½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MkVk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aVªh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gsrq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miyC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05-05-2016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8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izkIr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psdfyLV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fuokZpd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jftLVªhdj.k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tk¡p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djokuk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rFkk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gLrk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{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mijkUr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psdfyLV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la'kks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ku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djokukA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07-05-2016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86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os.Mj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vuqiwjd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eqnz.k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dj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ftyk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dk;kZy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iznk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;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fd;k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tkukA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10-05-2016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93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vafre</a:t>
                      </a:r>
                      <a:r>
                        <a:rPr lang="en-US" sz="20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dirty="0" err="1">
                          <a:latin typeface="DevLys 010"/>
                          <a:ea typeface="Times New Roman"/>
                          <a:cs typeface="Mangal"/>
                        </a:rPr>
                        <a:t>izdk'kuA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DevLys 010"/>
                          <a:ea typeface="Times New Roman"/>
                          <a:cs typeface="Mangal"/>
                        </a:rPr>
                        <a:t>10-05-2016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35979" marR="359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2479</Words>
  <Application>Microsoft Office PowerPoint</Application>
  <PresentationFormat>On-screen Show (4:3)</PresentationFormat>
  <Paragraphs>284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e/;izns'k jkT; fuokZpu vk;ksx</vt:lpstr>
      <vt:lpstr>lrr~ iqujh{k.k</vt:lpstr>
      <vt:lpstr>jkT; Lrjh; ,tsUlh vkSj os.Mj</vt:lpstr>
      <vt:lpstr>lrr~ iqujh{k.k ds rgr~ dk;Zokgh</vt:lpstr>
      <vt:lpstr>lrr~ iqujh{k.k &amp; izfØ;k</vt:lpstr>
      <vt:lpstr>lrr~ iqujh{k.k &amp; izfØ;k os.Mj }kjk iznku fd;s tkus okys nLrkost+</vt:lpstr>
      <vt:lpstr>lesfdr ifjo/kZu lwph</vt:lpstr>
      <vt:lpstr>vuqiwjd lwph</vt:lpstr>
      <vt:lpstr>tk¡p lwph  ¼tk¡p lwph izk:Ik ernkrk lwph ds lkFk iznk; dh tk;sxh½</vt:lpstr>
      <vt:lpstr>MqfIydsV ernkrkvksa dh lwph  ¼ MqfIydsV ernkrkvksa dh lwph Hkh izk:Ik ernkrk lwph ds lkFk iznk; dh tk;sxh ½</vt:lpstr>
      <vt:lpstr>lrr~ iqujh{k.k &amp; izfØ;k</vt:lpstr>
      <vt:lpstr>ernku dsUnzksa dh la[;k dh leh{kk</vt:lpstr>
      <vt:lpstr>lrr~ iqujh{k.k &amp; izfØ;k izk:Ik ernkrk lwph dk eqnz.k</vt:lpstr>
      <vt:lpstr>MqfIydsV lwph esa ntZ ernkrkvksa lEca/k esa dk;Zokgh gsrq l{ke vf/kdkjh  uxjh; fudk;</vt:lpstr>
      <vt:lpstr>MqfIydsV lwph esa ntZ ernkrkvksa lEca/k esa dk;Zokgh gsrq l{ke vf/kdkjh  iapk;r</vt:lpstr>
      <vt:lpstr>lrr~ iqujh{k.k &amp; izfØ;k tk¡p lwph ds vk/kkj ij dk;Zokgh</vt:lpstr>
      <vt:lpstr>uxjh; fudk; &amp; QksVksfoghu ernkrk lwph dk iqujh{k.k</vt:lpstr>
      <vt:lpstr>vafre ernkrk lwph dk izdk'ku</vt:lpstr>
      <vt:lpstr>vafre ernkrk lwph dk eqnz.k</vt:lpstr>
      <vt:lpstr>vafre ernkrk lwph</vt:lpstr>
      <vt:lpstr>vafre ernkrk lwph</vt:lpstr>
      <vt:lpstr>Hkqxrku</vt:lpstr>
      <vt:lpstr>iapk;rksa dh QksVk;qDr ernkrk lwph ds lrr~ iqujh{k.k gsrq</vt:lpstr>
      <vt:lpstr>MPSEDC </vt:lpstr>
      <vt:lpstr>os.Mj</vt:lpstr>
      <vt:lpstr>os.Mj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/kU;okn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,e-ih-,l-bZ-Mh-lh-@,l-,y-,-</dc:title>
  <dc:creator>HLBS</dc:creator>
  <cp:lastModifiedBy>lenovo</cp:lastModifiedBy>
  <cp:revision>39</cp:revision>
  <dcterms:created xsi:type="dcterms:W3CDTF">2006-08-16T00:00:00Z</dcterms:created>
  <dcterms:modified xsi:type="dcterms:W3CDTF">2016-02-26T11:34:24Z</dcterms:modified>
</cp:coreProperties>
</file>